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3" r:id="rId7"/>
    <p:sldId id="316" r:id="rId8"/>
    <p:sldId id="319" r:id="rId9"/>
    <p:sldId id="320" r:id="rId10"/>
    <p:sldId id="322" r:id="rId11"/>
    <p:sldId id="323" r:id="rId12"/>
    <p:sldId id="324" r:id="rId13"/>
    <p:sldId id="325" r:id="rId14"/>
    <p:sldId id="310" r:id="rId15"/>
    <p:sldId id="311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>
        <p:scale>
          <a:sx n="90" d="100"/>
          <a:sy n="90" d="100"/>
        </p:scale>
        <p:origin x="126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801F-7DD4-4072-86C3-BA975FC24A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F0E0C3-F29B-4CAE-90B4-987172A4C858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gm:t>
    </dgm:pt>
    <dgm:pt modelId="{2DCCA6A9-5ABD-47B0-BC11-1E3BE62A894F}" type="parTrans" cxnId="{DDADD288-D967-4555-9DC9-E37E03A207DF}">
      <dgm:prSet/>
      <dgm:spPr/>
      <dgm:t>
        <a:bodyPr/>
        <a:lstStyle/>
        <a:p>
          <a:endParaRPr lang="en-US"/>
        </a:p>
      </dgm:t>
    </dgm:pt>
    <dgm:pt modelId="{AD0A255D-9B72-4092-A10E-AD00638A6610}" type="sibTrans" cxnId="{DDADD288-D967-4555-9DC9-E37E03A207DF}">
      <dgm:prSet/>
      <dgm:spPr/>
      <dgm:t>
        <a:bodyPr/>
        <a:lstStyle/>
        <a:p>
          <a:endParaRPr lang="en-US"/>
        </a:p>
      </dgm:t>
    </dgm:pt>
    <dgm:pt modelId="{3D6A0CCA-BB6E-49EF-98A3-7A42EB390416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gm:t>
    </dgm:pt>
    <dgm:pt modelId="{4D1E2719-3C13-45CF-AA37-B7FCF291CF60}" type="parTrans" cxnId="{21867087-BB29-4DB8-8DED-D063066B2889}">
      <dgm:prSet/>
      <dgm:spPr/>
      <dgm:t>
        <a:bodyPr/>
        <a:lstStyle/>
        <a:p>
          <a:endParaRPr lang="en-US"/>
        </a:p>
      </dgm:t>
    </dgm:pt>
    <dgm:pt modelId="{6A5E9E3E-13A8-4134-B930-66DDFDCD678E}" type="sibTrans" cxnId="{21867087-BB29-4DB8-8DED-D063066B2889}">
      <dgm:prSet/>
      <dgm:spPr/>
      <dgm:t>
        <a:bodyPr/>
        <a:lstStyle/>
        <a:p>
          <a:endParaRPr lang="en-US"/>
        </a:p>
      </dgm:t>
    </dgm:pt>
    <dgm:pt modelId="{08A2EF38-BA78-4167-9ED2-EB9F7191585F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gm:t>
    </dgm:pt>
    <dgm:pt modelId="{6B933A0E-A703-4CDC-9BB6-1A205B3791B3}" type="parTrans" cxnId="{E44E9918-0433-4126-9E7C-75AA537357F5}">
      <dgm:prSet/>
      <dgm:spPr/>
      <dgm:t>
        <a:bodyPr/>
        <a:lstStyle/>
        <a:p>
          <a:endParaRPr lang="en-US"/>
        </a:p>
      </dgm:t>
    </dgm:pt>
    <dgm:pt modelId="{489A38B8-C0CB-4C80-8FC6-0E5B2AB0804B}" type="sibTrans" cxnId="{E44E9918-0433-4126-9E7C-75AA537357F5}">
      <dgm:prSet/>
      <dgm:spPr/>
      <dgm:t>
        <a:bodyPr/>
        <a:lstStyle/>
        <a:p>
          <a:endParaRPr lang="en-US"/>
        </a:p>
      </dgm:t>
    </dgm:pt>
    <dgm:pt modelId="{86FECDDE-AD4F-4273-834D-F499F300AB8B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gm:t>
    </dgm:pt>
    <dgm:pt modelId="{F845CA23-9FA3-4E33-B61A-00E3F6C96025}" type="parTrans" cxnId="{3EB754D7-B74D-4DE0-B46C-3A5B44AAF48C}">
      <dgm:prSet/>
      <dgm:spPr/>
      <dgm:t>
        <a:bodyPr/>
        <a:lstStyle/>
        <a:p>
          <a:endParaRPr lang="en-US"/>
        </a:p>
      </dgm:t>
    </dgm:pt>
    <dgm:pt modelId="{82E34259-EA18-4ABC-87A7-DE9D692553DE}" type="sibTrans" cxnId="{3EB754D7-B74D-4DE0-B46C-3A5B44AAF48C}">
      <dgm:prSet/>
      <dgm:spPr/>
      <dgm:t>
        <a:bodyPr/>
        <a:lstStyle/>
        <a:p>
          <a:endParaRPr lang="en-US"/>
        </a:p>
      </dgm:t>
    </dgm:pt>
    <dgm:pt modelId="{5FD5C5C6-5FC9-4ACA-878A-393AA6B000FE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gm:t>
    </dgm:pt>
    <dgm:pt modelId="{2DB19371-D590-4D52-AEA3-9B84F3CC0A71}" type="parTrans" cxnId="{A92467AA-0BE0-46AC-B113-B5117E0CA75F}">
      <dgm:prSet/>
      <dgm:spPr/>
      <dgm:t>
        <a:bodyPr/>
        <a:lstStyle/>
        <a:p>
          <a:endParaRPr lang="en-US"/>
        </a:p>
      </dgm:t>
    </dgm:pt>
    <dgm:pt modelId="{E465A2BD-E760-49B7-B627-FD3A9557991E}" type="sibTrans" cxnId="{A92467AA-0BE0-46AC-B113-B5117E0CA75F}">
      <dgm:prSet/>
      <dgm:spPr/>
      <dgm:t>
        <a:bodyPr/>
        <a:lstStyle/>
        <a:p>
          <a:endParaRPr lang="en-US"/>
        </a:p>
      </dgm:t>
    </dgm:pt>
    <dgm:pt modelId="{DE6A8469-CE67-4B8E-BB0D-9F3D27FE8328}" type="pres">
      <dgm:prSet presAssocID="{8631801F-7DD4-4072-86C3-BA975FC24A19}" presName="diagram" presStyleCnt="0">
        <dgm:presLayoutVars>
          <dgm:dir/>
          <dgm:resizeHandles val="exact"/>
        </dgm:presLayoutVars>
      </dgm:prSet>
      <dgm:spPr/>
    </dgm:pt>
    <dgm:pt modelId="{1E13CA49-AE47-4AEC-8270-61D410B59089}" type="pres">
      <dgm:prSet presAssocID="{ACF0E0C3-F29B-4CAE-90B4-987172A4C858}" presName="node" presStyleLbl="node1" presStyleIdx="0" presStyleCnt="5" custLinFactNeighborX="273" custLinFactNeighborY="-2538">
        <dgm:presLayoutVars>
          <dgm:bulletEnabled val="1"/>
        </dgm:presLayoutVars>
      </dgm:prSet>
      <dgm:spPr/>
    </dgm:pt>
    <dgm:pt modelId="{4BB565C5-F4AD-4052-8FAC-1AD07E1314B8}" type="pres">
      <dgm:prSet presAssocID="{AD0A255D-9B72-4092-A10E-AD00638A6610}" presName="sibTrans" presStyleCnt="0"/>
      <dgm:spPr/>
    </dgm:pt>
    <dgm:pt modelId="{5289E0F6-7374-4938-89B7-E1B6B3DBE300}" type="pres">
      <dgm:prSet presAssocID="{3D6A0CCA-BB6E-49EF-98A3-7A42EB390416}" presName="node" presStyleLbl="node1" presStyleIdx="1" presStyleCnt="5">
        <dgm:presLayoutVars>
          <dgm:bulletEnabled val="1"/>
        </dgm:presLayoutVars>
      </dgm:prSet>
      <dgm:spPr/>
    </dgm:pt>
    <dgm:pt modelId="{09D37176-A25C-4E2B-B68B-204B0BAA984B}" type="pres">
      <dgm:prSet presAssocID="{6A5E9E3E-13A8-4134-B930-66DDFDCD678E}" presName="sibTrans" presStyleCnt="0"/>
      <dgm:spPr/>
    </dgm:pt>
    <dgm:pt modelId="{D43758CA-205E-4357-A162-648A2367EF24}" type="pres">
      <dgm:prSet presAssocID="{08A2EF38-BA78-4167-9ED2-EB9F7191585F}" presName="node" presStyleLbl="node1" presStyleIdx="2" presStyleCnt="5">
        <dgm:presLayoutVars>
          <dgm:bulletEnabled val="1"/>
        </dgm:presLayoutVars>
      </dgm:prSet>
      <dgm:spPr/>
    </dgm:pt>
    <dgm:pt modelId="{A81F8119-27C3-461C-A33C-6A450E376A32}" type="pres">
      <dgm:prSet presAssocID="{489A38B8-C0CB-4C80-8FC6-0E5B2AB0804B}" presName="sibTrans" presStyleCnt="0"/>
      <dgm:spPr/>
    </dgm:pt>
    <dgm:pt modelId="{09AD2D01-3493-4764-A63B-FCB5972B4814}" type="pres">
      <dgm:prSet presAssocID="{86FECDDE-AD4F-4273-834D-F499F300AB8B}" presName="node" presStyleLbl="node1" presStyleIdx="3" presStyleCnt="5">
        <dgm:presLayoutVars>
          <dgm:bulletEnabled val="1"/>
        </dgm:presLayoutVars>
      </dgm:prSet>
      <dgm:spPr/>
    </dgm:pt>
    <dgm:pt modelId="{A024F13D-3786-42D8-B628-6058B27CA5FA}" type="pres">
      <dgm:prSet presAssocID="{82E34259-EA18-4ABC-87A7-DE9D692553DE}" presName="sibTrans" presStyleCnt="0"/>
      <dgm:spPr/>
    </dgm:pt>
    <dgm:pt modelId="{F5A966E8-5AD1-47BF-856F-7F27BDE72F31}" type="pres">
      <dgm:prSet presAssocID="{5FD5C5C6-5FC9-4ACA-878A-393AA6B000FE}" presName="node" presStyleLbl="node1" presStyleIdx="4" presStyleCnt="5">
        <dgm:presLayoutVars>
          <dgm:bulletEnabled val="1"/>
        </dgm:presLayoutVars>
      </dgm:prSet>
      <dgm:spPr/>
    </dgm:pt>
  </dgm:ptLst>
  <dgm:cxnLst>
    <dgm:cxn modelId="{E44E9918-0433-4126-9E7C-75AA537357F5}" srcId="{8631801F-7DD4-4072-86C3-BA975FC24A19}" destId="{08A2EF38-BA78-4167-9ED2-EB9F7191585F}" srcOrd="2" destOrd="0" parTransId="{6B933A0E-A703-4CDC-9BB6-1A205B3791B3}" sibTransId="{489A38B8-C0CB-4C80-8FC6-0E5B2AB0804B}"/>
    <dgm:cxn modelId="{BC26F47D-5AE9-4BA1-B32B-7FEBC1406CB0}" type="presOf" srcId="{86FECDDE-AD4F-4273-834D-F499F300AB8B}" destId="{09AD2D01-3493-4764-A63B-FCB5972B4814}" srcOrd="0" destOrd="0" presId="urn:microsoft.com/office/officeart/2005/8/layout/default"/>
    <dgm:cxn modelId="{3B8EC381-044B-440D-9164-D9F1634BD4DB}" type="presOf" srcId="{5FD5C5C6-5FC9-4ACA-878A-393AA6B000FE}" destId="{F5A966E8-5AD1-47BF-856F-7F27BDE72F31}" srcOrd="0" destOrd="0" presId="urn:microsoft.com/office/officeart/2005/8/layout/default"/>
    <dgm:cxn modelId="{21867087-BB29-4DB8-8DED-D063066B2889}" srcId="{8631801F-7DD4-4072-86C3-BA975FC24A19}" destId="{3D6A0CCA-BB6E-49EF-98A3-7A42EB390416}" srcOrd="1" destOrd="0" parTransId="{4D1E2719-3C13-45CF-AA37-B7FCF291CF60}" sibTransId="{6A5E9E3E-13A8-4134-B930-66DDFDCD678E}"/>
    <dgm:cxn modelId="{DDADD288-D967-4555-9DC9-E37E03A207DF}" srcId="{8631801F-7DD4-4072-86C3-BA975FC24A19}" destId="{ACF0E0C3-F29B-4CAE-90B4-987172A4C858}" srcOrd="0" destOrd="0" parTransId="{2DCCA6A9-5ABD-47B0-BC11-1E3BE62A894F}" sibTransId="{AD0A255D-9B72-4092-A10E-AD00638A6610}"/>
    <dgm:cxn modelId="{A92467AA-0BE0-46AC-B113-B5117E0CA75F}" srcId="{8631801F-7DD4-4072-86C3-BA975FC24A19}" destId="{5FD5C5C6-5FC9-4ACA-878A-393AA6B000FE}" srcOrd="4" destOrd="0" parTransId="{2DB19371-D590-4D52-AEA3-9B84F3CC0A71}" sibTransId="{E465A2BD-E760-49B7-B627-FD3A9557991E}"/>
    <dgm:cxn modelId="{37EDA6B7-541F-4858-9B8E-C64B0750DB59}" type="presOf" srcId="{8631801F-7DD4-4072-86C3-BA975FC24A19}" destId="{DE6A8469-CE67-4B8E-BB0D-9F3D27FE8328}" srcOrd="0" destOrd="0" presId="urn:microsoft.com/office/officeart/2005/8/layout/default"/>
    <dgm:cxn modelId="{436602CB-4108-4355-8AC6-03E645E5422B}" type="presOf" srcId="{08A2EF38-BA78-4167-9ED2-EB9F7191585F}" destId="{D43758CA-205E-4357-A162-648A2367EF24}" srcOrd="0" destOrd="0" presId="urn:microsoft.com/office/officeart/2005/8/layout/default"/>
    <dgm:cxn modelId="{11666DCC-8ABF-4CAE-8689-3D4E5FCC6B88}" type="presOf" srcId="{3D6A0CCA-BB6E-49EF-98A3-7A42EB390416}" destId="{5289E0F6-7374-4938-89B7-E1B6B3DBE300}" srcOrd="0" destOrd="0" presId="urn:microsoft.com/office/officeart/2005/8/layout/default"/>
    <dgm:cxn modelId="{6F74BBD3-D68D-490B-960D-682DDC180E2D}" type="presOf" srcId="{ACF0E0C3-F29B-4CAE-90B4-987172A4C858}" destId="{1E13CA49-AE47-4AEC-8270-61D410B59089}" srcOrd="0" destOrd="0" presId="urn:microsoft.com/office/officeart/2005/8/layout/default"/>
    <dgm:cxn modelId="{3EB754D7-B74D-4DE0-B46C-3A5B44AAF48C}" srcId="{8631801F-7DD4-4072-86C3-BA975FC24A19}" destId="{86FECDDE-AD4F-4273-834D-F499F300AB8B}" srcOrd="3" destOrd="0" parTransId="{F845CA23-9FA3-4E33-B61A-00E3F6C96025}" sibTransId="{82E34259-EA18-4ABC-87A7-DE9D692553DE}"/>
    <dgm:cxn modelId="{351E5F60-14B0-4B64-9748-15F02C22FDC7}" type="presParOf" srcId="{DE6A8469-CE67-4B8E-BB0D-9F3D27FE8328}" destId="{1E13CA49-AE47-4AEC-8270-61D410B59089}" srcOrd="0" destOrd="0" presId="urn:microsoft.com/office/officeart/2005/8/layout/default"/>
    <dgm:cxn modelId="{E6073DC5-6C59-4F7D-813E-538FCF1CE995}" type="presParOf" srcId="{DE6A8469-CE67-4B8E-BB0D-9F3D27FE8328}" destId="{4BB565C5-F4AD-4052-8FAC-1AD07E1314B8}" srcOrd="1" destOrd="0" presId="urn:microsoft.com/office/officeart/2005/8/layout/default"/>
    <dgm:cxn modelId="{F3178AF8-FDE9-41EF-947F-7DA3D0E63167}" type="presParOf" srcId="{DE6A8469-CE67-4B8E-BB0D-9F3D27FE8328}" destId="{5289E0F6-7374-4938-89B7-E1B6B3DBE300}" srcOrd="2" destOrd="0" presId="urn:microsoft.com/office/officeart/2005/8/layout/default"/>
    <dgm:cxn modelId="{A0CB1507-34A2-46CA-8973-E9FA88404F6B}" type="presParOf" srcId="{DE6A8469-CE67-4B8E-BB0D-9F3D27FE8328}" destId="{09D37176-A25C-4E2B-B68B-204B0BAA984B}" srcOrd="3" destOrd="0" presId="urn:microsoft.com/office/officeart/2005/8/layout/default"/>
    <dgm:cxn modelId="{4680B7EB-2FE2-4B26-A332-6DC0383C08A7}" type="presParOf" srcId="{DE6A8469-CE67-4B8E-BB0D-9F3D27FE8328}" destId="{D43758CA-205E-4357-A162-648A2367EF24}" srcOrd="4" destOrd="0" presId="urn:microsoft.com/office/officeart/2005/8/layout/default"/>
    <dgm:cxn modelId="{3A57BA47-01ED-4E9B-8950-6934313F10DF}" type="presParOf" srcId="{DE6A8469-CE67-4B8E-BB0D-9F3D27FE8328}" destId="{A81F8119-27C3-461C-A33C-6A450E376A32}" srcOrd="5" destOrd="0" presId="urn:microsoft.com/office/officeart/2005/8/layout/default"/>
    <dgm:cxn modelId="{24061C89-5BF2-4D27-9C45-1113F3A905F2}" type="presParOf" srcId="{DE6A8469-CE67-4B8E-BB0D-9F3D27FE8328}" destId="{09AD2D01-3493-4764-A63B-FCB5972B4814}" srcOrd="6" destOrd="0" presId="urn:microsoft.com/office/officeart/2005/8/layout/default"/>
    <dgm:cxn modelId="{117A25CF-87DB-4FD2-A04E-1AA6737840C6}" type="presParOf" srcId="{DE6A8469-CE67-4B8E-BB0D-9F3D27FE8328}" destId="{A024F13D-3786-42D8-B628-6058B27CA5FA}" srcOrd="7" destOrd="0" presId="urn:microsoft.com/office/officeart/2005/8/layout/default"/>
    <dgm:cxn modelId="{459D2837-95A3-4D73-892F-EDA8C4F38D33}" type="presParOf" srcId="{DE6A8469-CE67-4B8E-BB0D-9F3D27FE8328}" destId="{F5A966E8-5AD1-47BF-856F-7F27BDE72F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CA49-AE47-4AEC-8270-61D410B59089}">
      <dsp:nvSpPr>
        <dsp:cNvPr id="0" name=""/>
        <dsp:cNvSpPr/>
      </dsp:nvSpPr>
      <dsp:spPr>
        <a:xfrm>
          <a:off x="385127" y="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sp:txBody>
      <dsp:txXfrm>
        <a:off x="385127" y="0"/>
        <a:ext cx="2907506" cy="1744503"/>
      </dsp:txXfrm>
    </dsp:sp>
    <dsp:sp modelId="{5289E0F6-7374-4938-89B7-E1B6B3DBE300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sp:txBody>
      <dsp:txXfrm>
        <a:off x="3575446" y="3160"/>
        <a:ext cx="2907506" cy="1744503"/>
      </dsp:txXfrm>
    </dsp:sp>
    <dsp:sp modelId="{D43758CA-205E-4357-A162-648A2367EF2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sp:txBody>
      <dsp:txXfrm>
        <a:off x="6773703" y="3160"/>
        <a:ext cx="2907506" cy="1744503"/>
      </dsp:txXfrm>
    </dsp:sp>
    <dsp:sp modelId="{09AD2D01-3493-4764-A63B-FCB5972B4814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sp:txBody>
      <dsp:txXfrm>
        <a:off x="1976318" y="2038415"/>
        <a:ext cx="2907506" cy="1744503"/>
      </dsp:txXfrm>
    </dsp:sp>
    <dsp:sp modelId="{F5A966E8-5AD1-47BF-856F-7F27BDE72F31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sp:txBody>
      <dsp:txXfrm>
        <a:off x="5174575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Helping You Reach Out to Your Book Loving Customers Better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PROJECT - 01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5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D7D44-D3BB-489A-AF43-AD73676D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What is the rating average per category?</a:t>
            </a:r>
            <a:br>
              <a:rPr lang="en-US" sz="29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r>
              <a:rPr lang="en-US" sz="2900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Audio Fiction has more ratings than the rest of the categories</a:t>
            </a:r>
            <a:endParaRPr lang="en-US" sz="2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DE4AD-AF58-4305-85AE-341ADF8EC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8" r="-2" b="25826"/>
          <a:stretch/>
        </p:blipFill>
        <p:spPr>
          <a:xfrm>
            <a:off x="-1" y="-4"/>
            <a:ext cx="4007175" cy="4242816"/>
          </a:xfrm>
          <a:prstGeom prst="rect">
            <a:avLst/>
          </a:prstGeom>
        </p:spPr>
      </p:pic>
      <p:pic>
        <p:nvPicPr>
          <p:cNvPr id="5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D083B357-B1EF-4C65-A33A-19BA48766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756" r="55719" b="1"/>
          <a:stretch/>
        </p:blipFill>
        <p:spPr>
          <a:xfrm>
            <a:off x="4095513" y="-1890"/>
            <a:ext cx="4000972" cy="4242815"/>
          </a:xfrm>
          <a:prstGeom prst="rect">
            <a:avLst/>
          </a:prstGeom>
        </p:spPr>
      </p:pic>
      <p:pic>
        <p:nvPicPr>
          <p:cNvPr id="7" name="Picture 6" descr="A group of books and headphones&#10;&#10;Description automatically generated with low confidence">
            <a:extLst>
              <a:ext uri="{FF2B5EF4-FFF2-40B4-BE49-F238E27FC236}">
                <a16:creationId xmlns:a16="http://schemas.microsoft.com/office/drawing/2014/main" id="{AF3AEB1E-20A7-4715-967B-6932E5B5A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28" r="12679"/>
          <a:stretch/>
        </p:blipFill>
        <p:spPr>
          <a:xfrm>
            <a:off x="8184824" y="2"/>
            <a:ext cx="4007175" cy="4242815"/>
          </a:xfrm>
          <a:prstGeom prst="rect">
            <a:avLst/>
          </a:prstGeom>
        </p:spPr>
      </p:pic>
      <p:cxnSp>
        <p:nvCxnSpPr>
          <p:cNvPr id="65" name="Straight Connector 5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5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922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ABDB-B5D1-4C4F-B415-0552D161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9" r="18149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89CDE-4762-4D34-B4BE-A95A9E7A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3" r="1318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E1FB3D03-386F-4B20-BFF7-5A6FF3C2D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F35A874-2690-497F-80A0-03675049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9390" y="576989"/>
            <a:ext cx="1092260" cy="225432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297C449B-67BB-4D99-86C4-E6ECDEA6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399032" y="633344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C9D831B-1474-4A35-98F0-2826A355C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7000B-515B-4917-8E0E-BFD63A8A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r="15054" b="-3"/>
          <a:stretch/>
        </p:blipFill>
        <p:spPr>
          <a:xfrm>
            <a:off x="4062100" y="2828369"/>
            <a:ext cx="3471464" cy="2557932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946410AA-0894-4BBC-A1E1-6BB8EF472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1F3C359C-B3DD-4FB2-A6F9-1D519B65B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1908082-D0BB-4FF0-A90D-6B6B3DE2A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6013" y="2827175"/>
            <a:ext cx="1092260" cy="2560320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DFAA6-7CA2-4A04-AC4F-64270694A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51" r="24935" b="1"/>
          <a:stretch/>
        </p:blipFill>
        <p:spPr>
          <a:xfrm>
            <a:off x="7724632" y="635538"/>
            <a:ext cx="3837241" cy="558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F059E-7697-4D20-A20D-45A67C08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28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D2539-B010-4543-8252-49793A92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2" r="33214" b="2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7DF82-402C-4FEE-8C00-6E14E4D15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70" r="25018" b="-2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9811D6-02F2-47E4-9072-AF6410923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88" r="-1" b="19142"/>
          <a:stretch/>
        </p:blipFill>
        <p:spPr>
          <a:xfrm rot="19356827">
            <a:off x="848695" y="810076"/>
            <a:ext cx="2774072" cy="1980136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8455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F0E0-DE59-4D61-BA90-C27056D0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Members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9978-EB6D-4BE4-A304-E8FD4BA6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 r="-2" b="13071"/>
          <a:stretch/>
        </p:blipFill>
        <p:spPr>
          <a:xfrm>
            <a:off x="20" y="10"/>
            <a:ext cx="4580077" cy="338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A213D2-86DF-4ECD-B2C4-E0EC6FAC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 r="-2" b="-2"/>
          <a:stretch/>
        </p:blipFill>
        <p:spPr>
          <a:xfrm>
            <a:off x="20" y="3474720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77F8-A557-4EBE-93EF-FE21A4E8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 Espinosa</a:t>
            </a:r>
          </a:p>
          <a:p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Laleh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Safarzadeh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Kristen Wilder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Angele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Yazbec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6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C432-D81F-43B4-89C7-33AAB34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dirty="0">
                <a:solidFill>
                  <a:schemeClr val="tx1"/>
                </a:solidFill>
                <a:effectLst/>
              </a:rPr>
              <a:t>Data to be used: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1000" b="0" i="0" dirty="0">
                <a:solidFill>
                  <a:schemeClr val="tx1"/>
                </a:solidFill>
                <a:effectLst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D94D291-0508-47A2-A397-D89DDFEE5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2297927"/>
            <a:ext cx="2994815" cy="404323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</a:rPr>
              <a:t>New York Times Books API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Obtain bestsellers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b="0" i="0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Rainforest API—Amazon Product API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259DA84-6464-4ACD-A4BC-EC0BAADE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3" r="2" b="16688"/>
          <a:stretch/>
        </p:blipFill>
        <p:spPr>
          <a:xfrm rot="21600000">
            <a:off x="4059920" y="1"/>
            <a:ext cx="4016408" cy="340105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1308462-A32C-4655-BBF0-107D51A61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027" r="-2" b="-2"/>
          <a:stretch/>
        </p:blipFill>
        <p:spPr>
          <a:xfrm>
            <a:off x="8175592" y="-1"/>
            <a:ext cx="4016408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BDC30-3A69-4BC9-B651-6A52F5502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4" r="30851"/>
          <a:stretch/>
        </p:blipFill>
        <p:spPr>
          <a:xfrm rot="21600000">
            <a:off x="4059924" y="3474720"/>
            <a:ext cx="4021571" cy="3383280"/>
          </a:xfrm>
          <a:prstGeom prst="rect">
            <a:avLst/>
          </a:prstGeom>
        </p:spPr>
      </p:pic>
      <p:pic>
        <p:nvPicPr>
          <p:cNvPr id="10" name="Content Placeholder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35F7E33-2634-4F4C-9F58-7350CE0E2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r="27614" b="-1"/>
          <a:stretch/>
        </p:blipFill>
        <p:spPr>
          <a:xfrm>
            <a:off x="8170428" y="3474720"/>
            <a:ext cx="402157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626-341E-475F-84B2-521F5059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Research Questions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5F89-4BC4-4E12-8B16-12915FA9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858481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Preference for printed, e-books, audiobook (sales numbers for both) on 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Amazon?  </a:t>
            </a:r>
          </a:p>
          <a:p>
            <a:pPr marL="201168" lvl="1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	</a:t>
            </a:r>
            <a:r>
              <a:rPr lang="en-US" b="0" i="1" dirty="0">
                <a:effectLst/>
                <a:latin typeface="Arial" panose="020B0604020202020204" pitchFamily="34" charset="0"/>
              </a:rPr>
              <a:t>Summary statistics and bar chart/pie chart</a:t>
            </a:r>
            <a:endParaRPr lang="en-US" sz="1900" i="1" dirty="0">
              <a:latin typeface="Arial" panose="020B0604020202020204" pitchFamily="34" charset="0"/>
            </a:endParaRP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What are the price differences for Kindle versus printed copy on Amazon?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	</a:t>
            </a:r>
            <a:r>
              <a:rPr lang="en-US" i="1" dirty="0">
                <a:latin typeface="Arial" panose="020B0604020202020204" pitchFamily="34" charset="0"/>
              </a:rPr>
              <a:t>Summary statistics and bar chart</a:t>
            </a:r>
          </a:p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r>
              <a:rPr lang="en-US" sz="2100" dirty="0">
                <a:latin typeface="Arial" panose="020B0604020202020204" pitchFamily="34" charset="0"/>
              </a:rPr>
              <a:t>	</a:t>
            </a:r>
            <a:r>
              <a:rPr lang="en-US" i="1" dirty="0">
                <a:latin typeface="Arial" panose="020B0604020202020204" pitchFamily="34" charset="0"/>
              </a:rPr>
              <a:t>Scatter plot with regression line</a:t>
            </a:r>
          </a:p>
          <a:p>
            <a:pPr marL="342900" lvl="1" indent="-34290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Which category of book is most popular (adult nonfiction or adult fiction)?</a:t>
            </a:r>
            <a:br>
              <a:rPr lang="en-US" sz="2100" dirty="0">
                <a:latin typeface="Arial" panose="020B0604020202020204" pitchFamily="34" charset="0"/>
              </a:rPr>
            </a:br>
            <a:r>
              <a:rPr lang="en-US" sz="2100" dirty="0">
                <a:latin typeface="Arial" panose="020B0604020202020204" pitchFamily="34" charset="0"/>
              </a:rPr>
              <a:t>	</a:t>
            </a:r>
            <a:r>
              <a:rPr lang="en-US" i="1" dirty="0">
                <a:latin typeface="Arial" panose="020B0604020202020204" pitchFamily="34" charset="0"/>
              </a:rPr>
              <a:t>Summary statistics and bar chart/pie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EDC6D-C1C8-4B38-81D9-9EDF235C7B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sz="2100" dirty="0">
                <a:latin typeface="Arial" panose="020B0604020202020204" pitchFamily="34" charset="0"/>
              </a:rPr>
              <a:t>What is the rating for the top five books and their authors?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What is the price average per category?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Category with more ratings/sales?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100" dirty="0"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100" dirty="0">
                <a:latin typeface="Arial" panose="020B0604020202020204" pitchFamily="34" charset="0"/>
              </a:rPr>
              <a:t>What is the rating average per category?</a:t>
            </a:r>
          </a:p>
          <a:p>
            <a:pPr marL="0" indent="0">
              <a:buNone/>
            </a:pPr>
            <a:endParaRPr lang="en-US" sz="19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A1B2-D300-40E6-92BA-49A29F6B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84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solidFill>
                  <a:srgbClr val="FFFFFF"/>
                </a:solidFill>
                <a:effectLst/>
              </a:rPr>
              <a:t>Task Outline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095E-214F-414B-B68A-5A8F6A9E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1592826"/>
            <a:ext cx="3963907" cy="5093923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1: Mine data from New York Times Book API, clean data, create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2: Mine data from Rainforest API, clean data, add to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3: Exploratory data analysis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4: Visualizations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Presentation/PowerPoint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Write-Up Summarizing Finding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9D3A-7282-434D-9556-00DE27B8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9" r="2244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74ABF-4391-4222-92A0-9A021F54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Task Division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783899-2EDD-4355-A480-C672F023B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9032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7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590-9EC4-4781-A7D8-B8CFFA14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r>
              <a:rPr lang="en-US" sz="4800" b="1" i="0" u="none" strike="noStrike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What are the rating for the top five authors and their books?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03ED18-4F17-45EB-998F-38A57B0A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718" y="1972202"/>
            <a:ext cx="6260637" cy="38337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5A79B-30FA-45D4-9810-D438F32E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35" y="1972202"/>
            <a:ext cx="1357047" cy="2030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0F1DF-C63F-472F-B4FB-4D6EB0F3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6184" y="1795798"/>
            <a:ext cx="1469736" cy="2287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CCA6B-9AFC-42D6-9795-210FB9AF8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26" y="4060635"/>
            <a:ext cx="1273708" cy="2030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2BE4E-DF7D-4269-B00F-458FEAFB3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184" y="4083531"/>
            <a:ext cx="1469737" cy="2225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E5E1F-A629-4EAB-91E7-E20A78846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209" y="4150828"/>
            <a:ext cx="1260084" cy="18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226A-EE1F-4238-B622-B680048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</a:rPr>
              <a:t>What is the price average per category?</a:t>
            </a:r>
            <a:br>
              <a:rPr lang="en-US" sz="4800" dirty="0">
                <a:latin typeface="Arial" panose="020B0604020202020204" pitchFamily="34" charset="0"/>
              </a:rPr>
            </a:br>
            <a:br>
              <a:rPr lang="en-US" sz="4800" dirty="0">
                <a:latin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</a:rPr>
              <a:t>The Hardcover Nonfiction has highest price…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90E2-F24B-46AE-BFDE-6527E63D6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25" r="27193" b="2"/>
          <a:stretch/>
        </p:blipFill>
        <p:spPr>
          <a:xfrm>
            <a:off x="9428003" y="1011982"/>
            <a:ext cx="1666717" cy="2423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605C1-1DFE-4A87-ACDE-86EB03E22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5" r="3106" b="3"/>
          <a:stretch/>
        </p:blipFill>
        <p:spPr>
          <a:xfrm>
            <a:off x="349931" y="1223277"/>
            <a:ext cx="1372778" cy="155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5E3DE-9752-475B-943D-4BD7EE0C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6" y="3081251"/>
            <a:ext cx="10514087" cy="28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8FEEC-C136-4E1F-845E-AB9C1CAA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200"/>
              </a:spcAft>
            </a:pPr>
            <a:r>
              <a:rPr lang="en-US" sz="4100" b="1" i="0" u="none" strike="noStrike">
                <a:solidFill>
                  <a:srgbClr val="FFFFFF"/>
                </a:solidFill>
                <a:effectLst/>
              </a:rPr>
              <a:t>Category with more ratings/sales:</a:t>
            </a:r>
            <a:endParaRPr lang="en-US" sz="410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3D692-4ED5-4AFB-B128-9AA752DA9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98" y="705691"/>
            <a:ext cx="5939625" cy="395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76E88-3A66-43B2-994B-68A4096ED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3" r="13183" b="-1"/>
          <a:stretch/>
        </p:blipFill>
        <p:spPr>
          <a:xfrm>
            <a:off x="6907863" y="1783089"/>
            <a:ext cx="2397754" cy="269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98D34-F2F8-4380-945D-985BCBFC0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19" r="18149" b="2"/>
          <a:stretch/>
        </p:blipFill>
        <p:spPr>
          <a:xfrm>
            <a:off x="8865702" y="191778"/>
            <a:ext cx="2524507" cy="284006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881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{A8A0E733-3AD0-4534-B81A-B9507137008F}tf11437505_win32</Template>
  <TotalTime>2511</TotalTime>
  <Words>429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Georgia Pro Cond Light</vt:lpstr>
      <vt:lpstr>Speak Pro</vt:lpstr>
      <vt:lpstr>Wingdings</vt:lpstr>
      <vt:lpstr>RetrospectVTI</vt:lpstr>
      <vt:lpstr>Helping You Reach Out to Your Book Loving Customers Better</vt:lpstr>
      <vt:lpstr>Group Members</vt:lpstr>
      <vt:lpstr>Data to be used:  </vt:lpstr>
      <vt:lpstr>Research Questions </vt:lpstr>
      <vt:lpstr>Task Outline</vt:lpstr>
      <vt:lpstr>Task Division</vt:lpstr>
      <vt:lpstr>      What are the rating for the top five authors and their books?</vt:lpstr>
      <vt:lpstr>What is the price average per category?  The Hardcover Nonfiction has highest price…</vt:lpstr>
      <vt:lpstr>Category with more ratings/sales:</vt:lpstr>
      <vt:lpstr>What is the rating average per category?  Audio Fiction has more ratings than the rest of the categories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Helping You Reach Out to Your Book Loving Customers Better</dc:title>
  <dc:creator>Norma Espinosa</dc:creator>
  <cp:lastModifiedBy>Norma Espinosa</cp:lastModifiedBy>
  <cp:revision>7</cp:revision>
  <dcterms:created xsi:type="dcterms:W3CDTF">2022-02-03T02:32:00Z</dcterms:created>
  <dcterms:modified xsi:type="dcterms:W3CDTF">2022-02-08T01:02:47Z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